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56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30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2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6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9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9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9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20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46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7CE0D-57C6-4B9A-B13D-960BD9F22B34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39222-CBA1-4193-AFCE-00CAE5A2F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4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17190" y="304800"/>
            <a:ext cx="7125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Audacity – Skills tutorial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-152400" y="1228130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152400" y="1415534"/>
            <a:ext cx="2442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KS3 – Grade8, Yew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5190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05066" y="304800"/>
            <a:ext cx="3949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Editing audio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7" y="2209800"/>
            <a:ext cx="7248525" cy="2933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0" y="1600200"/>
            <a:ext cx="2057400" cy="685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elapsed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>
            <a:off x="1028700" y="2286000"/>
            <a:ext cx="1866900" cy="1219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3048000" y="1257300"/>
            <a:ext cx="2057400" cy="685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Recording level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267200" y="1943100"/>
            <a:ext cx="1866900" cy="8001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1709736" y="5410200"/>
            <a:ext cx="2057400" cy="685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marker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>
            <a:stCxn id="16" idx="3"/>
          </p:cNvCxnSpPr>
          <p:nvPr/>
        </p:nvCxnSpPr>
        <p:spPr>
          <a:xfrm flipV="1">
            <a:off x="3767136" y="4862512"/>
            <a:ext cx="1528764" cy="890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07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333" y="0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05066" y="304800"/>
            <a:ext cx="3949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Editing audio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409824"/>
            <a:ext cx="5919786" cy="2668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3048000" y="1257300"/>
            <a:ext cx="2057400" cy="685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Marked area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>
          <a:xfrm>
            <a:off x="4076700" y="1943100"/>
            <a:ext cx="1104900" cy="180094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1709736" y="5410200"/>
            <a:ext cx="2862264" cy="685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 to edit I menu-bar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flipV="1">
            <a:off x="3140868" y="4419600"/>
            <a:ext cx="1050132" cy="990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5091112" y="1270992"/>
            <a:ext cx="3671888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Click and slide to mark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543425" y="5405437"/>
            <a:ext cx="2862264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Delete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5514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8908" y="-23813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30955" y="304800"/>
            <a:ext cx="58978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Add track to project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1447800" y="3505200"/>
            <a:ext cx="2862264" cy="685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 to edit I menu-bar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423987" y="4800600"/>
            <a:ext cx="2862264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track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43" y="1752600"/>
            <a:ext cx="8739963" cy="91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Arrow Connector 16"/>
          <p:cNvCxnSpPr>
            <a:stCxn id="16" idx="0"/>
          </p:cNvCxnSpPr>
          <p:nvPr/>
        </p:nvCxnSpPr>
        <p:spPr>
          <a:xfrm flipV="1">
            <a:off x="2878932" y="2514600"/>
            <a:ext cx="1050132" cy="990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73" y="3009900"/>
            <a:ext cx="3457575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4286251" y="5210175"/>
            <a:ext cx="142874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05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8908" y="-23813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06416" y="304800"/>
            <a:ext cx="3946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Import audio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1447800" y="3505200"/>
            <a:ext cx="2862264" cy="6858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File and import audio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44152" y="4867275"/>
            <a:ext cx="2862264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Browse file at device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43" y="1752600"/>
            <a:ext cx="8739963" cy="91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Arrow Connector 16"/>
          <p:cNvCxnSpPr>
            <a:stCxn id="16" idx="0"/>
          </p:cNvCxnSpPr>
          <p:nvPr/>
        </p:nvCxnSpPr>
        <p:spPr>
          <a:xfrm flipH="1" flipV="1">
            <a:off x="609600" y="2514600"/>
            <a:ext cx="2269332" cy="990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716" y="3009900"/>
            <a:ext cx="4151690" cy="3071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 flipV="1">
            <a:off x="3571876" y="4343400"/>
            <a:ext cx="2219324" cy="8667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934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8908" y="-23813"/>
            <a:ext cx="10244666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06416" y="304800"/>
            <a:ext cx="3946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Import audio</a:t>
            </a:r>
            <a:endParaRPr lang="en-US" sz="5400" b="1" cap="none" spc="0" dirty="0">
              <a:ln w="28575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855" y="192899"/>
            <a:ext cx="2457450" cy="1028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-267856" y="3405187"/>
            <a:ext cx="2020457" cy="6858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Recorded audio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73443" y="5867400"/>
            <a:ext cx="2862264" cy="6858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Imported audio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43" y="1752600"/>
            <a:ext cx="8739963" cy="91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023" y="3123202"/>
            <a:ext cx="6743700" cy="24298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 flipV="1">
            <a:off x="2974329" y="5000625"/>
            <a:ext cx="2219324" cy="8667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752602" y="3505200"/>
            <a:ext cx="1290479" cy="2428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3043081" y="5867400"/>
            <a:ext cx="2862264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Stereo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-267856" y="4090987"/>
            <a:ext cx="2020458" cy="6858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</a:t>
            </a:r>
            <a:endParaRPr lang="en-US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0534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62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8</cp:revision>
  <dcterms:created xsi:type="dcterms:W3CDTF">2014-10-30T03:01:00Z</dcterms:created>
  <dcterms:modified xsi:type="dcterms:W3CDTF">2014-10-30T07:10:20Z</dcterms:modified>
</cp:coreProperties>
</file>